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4"/>
  </p:notesMasterIdLst>
  <p:sldIdLst>
    <p:sldId id="1153" r:id="rId2"/>
    <p:sldId id="1154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20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1CAF3-6117-734C-A2E8-9D3B65FFE01A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17438-8C86-FA45-9DA5-CEBB267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9D89D-4A0B-004A-8228-2A70C5F74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43" y="4619069"/>
            <a:ext cx="396813" cy="501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1DA264-774C-4348-80E9-A2CAAF2A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740" y="4741118"/>
            <a:ext cx="2690649" cy="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32B64-5C8C-444C-A654-3F4F79F64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43" y="4619069"/>
            <a:ext cx="396813" cy="501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7EB684-5C48-F944-842E-60ED42E07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740" y="4741118"/>
            <a:ext cx="2690649" cy="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00961-383E-3842-8BD2-AC560BE2E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43" y="4619069"/>
            <a:ext cx="396813" cy="501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5C333A-0DAD-234E-A1DA-906B55AE23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740" y="4741118"/>
            <a:ext cx="2690649" cy="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29E917-D55A-324B-9D05-68F9BFCC0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43" y="4619069"/>
            <a:ext cx="396813" cy="501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719D6E-22DD-F340-8816-03A17AF61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740" y="4741118"/>
            <a:ext cx="2690649" cy="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08D998-59E6-C041-84E2-1C7F4BEBB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43" y="4619069"/>
            <a:ext cx="396813" cy="501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46A95D-E599-8645-ADBC-9E4BC94194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740" y="4741118"/>
            <a:ext cx="2690649" cy="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2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B6CB3-EA39-7745-B31A-B786CAA29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43" y="4619069"/>
            <a:ext cx="396813" cy="501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BA905F-9806-3D45-8D96-3EB568883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740" y="4741118"/>
            <a:ext cx="2690649" cy="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6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B2F51C-F905-1E46-9EB6-A68E4AD66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43" y="4619069"/>
            <a:ext cx="396813" cy="501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B9510F-710B-BB4C-BDC0-9BBF80B012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740" y="4741118"/>
            <a:ext cx="2690649" cy="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9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CD1DB-D78C-C348-927B-1632CE684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43" y="4619069"/>
            <a:ext cx="396813" cy="501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D716BA-0577-F44C-8CC9-5605EF9114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740" y="4741118"/>
            <a:ext cx="2690649" cy="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0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22A912-FEB1-7249-B33B-C8C5A19BE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43" y="4619069"/>
            <a:ext cx="396813" cy="501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6DE934-B4E9-074A-9762-05F2CE3AC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740" y="4741118"/>
            <a:ext cx="2690649" cy="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8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A4579C-6449-9848-8FB4-E8E44C204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43" y="4619069"/>
            <a:ext cx="396813" cy="501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314623-80C5-1B4A-85B2-E167E625D0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740" y="4741118"/>
            <a:ext cx="2690649" cy="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6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41000">
              <a:schemeClr val="accent1">
                <a:lumMod val="5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BC88-7EBE-3045-B26A-41B63BD1E22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E594-68D8-2749-9271-66E96D9C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41000">
              <a:schemeClr val="accent1">
                <a:lumMod val="5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A4315A-138B-B942-AD99-3A32B0933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20" y="397754"/>
            <a:ext cx="501587" cy="633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E631B0-D4B8-814C-9793-A064B1A5D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23" y="598544"/>
            <a:ext cx="3066394" cy="239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898C1B-5E94-B148-BDEB-1DD5FE090DB1}"/>
              </a:ext>
            </a:extLst>
          </p:cNvPr>
          <p:cNvSpPr txBox="1"/>
          <p:nvPr/>
        </p:nvSpPr>
        <p:spPr>
          <a:xfrm>
            <a:off x="1450879" y="1713408"/>
            <a:ext cx="517869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5" dirty="0">
                <a:solidFill>
                  <a:prstClr val="white"/>
                </a:solidFill>
                <a:latin typeface="Arial"/>
                <a:cs typeface="Arial"/>
              </a:rPr>
              <a:t>March 15, 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BE696-5139-1141-B6F0-1897F10AD6F6}"/>
              </a:ext>
            </a:extLst>
          </p:cNvPr>
          <p:cNvSpPr txBox="1"/>
          <p:nvPr/>
        </p:nvSpPr>
        <p:spPr>
          <a:xfrm>
            <a:off x="1450879" y="2060027"/>
            <a:ext cx="7002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FFFF"/>
                </a:solidFill>
                <a:latin typeface="Arial"/>
                <a:cs typeface="Arial"/>
              </a:rPr>
              <a:t>Title of Talk Title of Talk Title of Talk Title of Talk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FB710-5C4A-FA4E-978E-CE37594C5592}"/>
              </a:ext>
            </a:extLst>
          </p:cNvPr>
          <p:cNvSpPr txBox="1"/>
          <p:nvPr/>
        </p:nvSpPr>
        <p:spPr>
          <a:xfrm>
            <a:off x="1450883" y="3460738"/>
            <a:ext cx="4499657" cy="50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75" dirty="0">
                <a:solidFill>
                  <a:srgbClr val="FFFFFF"/>
                </a:solidFill>
                <a:latin typeface="Arial"/>
                <a:cs typeface="Arial"/>
              </a:rPr>
              <a:t>Name. J. Name</a:t>
            </a:r>
          </a:p>
          <a:p>
            <a:pPr>
              <a:lnSpc>
                <a:spcPct val="110000"/>
              </a:lnSpc>
            </a:pPr>
            <a:r>
              <a:rPr lang="en-US" sz="1275" dirty="0">
                <a:solidFill>
                  <a:srgbClr val="FFFFFF"/>
                </a:solidFill>
                <a:latin typeface="Arial"/>
                <a:cs typeface="Arial"/>
              </a:rPr>
              <a:t>Title Title Title Title Title Title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D045A6-7FA4-1646-AF94-B4C44D8B11DE}"/>
              </a:ext>
            </a:extLst>
          </p:cNvPr>
          <p:cNvSpPr txBox="1"/>
          <p:nvPr/>
        </p:nvSpPr>
        <p:spPr>
          <a:xfrm>
            <a:off x="1450883" y="4466995"/>
            <a:ext cx="35609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8" dirty="0">
                <a:solidFill>
                  <a:srgbClr val="4F81BD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DEPARTMENT OR CLUB</a:t>
            </a:r>
          </a:p>
        </p:txBody>
      </p:sp>
    </p:spTree>
    <p:extLst>
      <p:ext uri="{BB962C8B-B14F-4D97-AF65-F5344CB8AC3E}">
        <p14:creationId xmlns:p14="http://schemas.microsoft.com/office/powerpoint/2010/main" val="87210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41000">
              <a:schemeClr val="accent1">
                <a:lumMod val="5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AD35-66CF-194A-BDB1-5C49B658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9F1F-A567-7148-8E47-22740D9E7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31</Words>
  <Application>Microsoft Macintosh PowerPoint</Application>
  <PresentationFormat>On-screen Show (16:9)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Goodwin, Rochelle</dc:creator>
  <cp:lastModifiedBy>Goodwin, Rochelle</cp:lastModifiedBy>
  <cp:revision>6</cp:revision>
  <dcterms:created xsi:type="dcterms:W3CDTF">2019-11-08T19:14:05Z</dcterms:created>
  <dcterms:modified xsi:type="dcterms:W3CDTF">2019-11-11T17:22:45Z</dcterms:modified>
</cp:coreProperties>
</file>